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0.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57"/>
  </p:notesMasterIdLst>
  <p:handoutMasterIdLst>
    <p:handoutMasterId r:id="rId58"/>
  </p:handoutMasterIdLst>
  <p:sldIdLst>
    <p:sldId id="778" r:id="rId7"/>
    <p:sldId id="780" r:id="rId8"/>
    <p:sldId id="822" r:id="rId9"/>
    <p:sldId id="789" r:id="rId10"/>
    <p:sldId id="890" r:id="rId11"/>
    <p:sldId id="889" r:id="rId12"/>
    <p:sldId id="888" r:id="rId13"/>
    <p:sldId id="874" r:id="rId14"/>
    <p:sldId id="848" r:id="rId15"/>
    <p:sldId id="882" r:id="rId16"/>
    <p:sldId id="885" r:id="rId17"/>
    <p:sldId id="883" r:id="rId18"/>
    <p:sldId id="884" r:id="rId19"/>
    <p:sldId id="886" r:id="rId20"/>
    <p:sldId id="849" r:id="rId21"/>
    <p:sldId id="850" r:id="rId22"/>
    <p:sldId id="851" r:id="rId23"/>
    <p:sldId id="881" r:id="rId24"/>
    <p:sldId id="887" r:id="rId25"/>
    <p:sldId id="852" r:id="rId26"/>
    <p:sldId id="853" r:id="rId27"/>
    <p:sldId id="854" r:id="rId28"/>
    <p:sldId id="855" r:id="rId29"/>
    <p:sldId id="856" r:id="rId30"/>
    <p:sldId id="857" r:id="rId31"/>
    <p:sldId id="858" r:id="rId32"/>
    <p:sldId id="859" r:id="rId33"/>
    <p:sldId id="860" r:id="rId34"/>
    <p:sldId id="861" r:id="rId35"/>
    <p:sldId id="862" r:id="rId36"/>
    <p:sldId id="863" r:id="rId37"/>
    <p:sldId id="864" r:id="rId38"/>
    <p:sldId id="865" r:id="rId39"/>
    <p:sldId id="866" r:id="rId40"/>
    <p:sldId id="867" r:id="rId41"/>
    <p:sldId id="872" r:id="rId42"/>
    <p:sldId id="873" r:id="rId43"/>
    <p:sldId id="880" r:id="rId44"/>
    <p:sldId id="875" r:id="rId45"/>
    <p:sldId id="876" r:id="rId46"/>
    <p:sldId id="878" r:id="rId47"/>
    <p:sldId id="845" r:id="rId48"/>
    <p:sldId id="846" r:id="rId49"/>
    <p:sldId id="847" r:id="rId50"/>
    <p:sldId id="843" r:id="rId51"/>
    <p:sldId id="844" r:id="rId52"/>
    <p:sldId id="825" r:id="rId53"/>
    <p:sldId id="823" r:id="rId54"/>
    <p:sldId id="824" r:id="rId55"/>
    <p:sldId id="813"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73103" autoAdjust="0"/>
  </p:normalViewPr>
  <p:slideViewPr>
    <p:cSldViewPr snapToGrid="0">
      <p:cViewPr>
        <p:scale>
          <a:sx n="75" d="100"/>
          <a:sy n="75" d="100"/>
        </p:scale>
        <p:origin x="688"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_rels/data1.xml.rels><?xml version="1.0" encoding="UTF-8" standalone="yes"?>
<Relationships xmlns="http://schemas.openxmlformats.org/package/2006/relationships"><Relationship Id="rId1" Type="http://schemas.openxmlformats.org/officeDocument/2006/relationships/image" Target="../media/image36.png"/></Relationships>
</file>

<file path=ppt/diagrams/_rels/data10.xml.rels><?xml version="1.0" encoding="UTF-8" standalone="yes"?>
<Relationships xmlns="http://schemas.openxmlformats.org/package/2006/relationships"><Relationship Id="rId1" Type="http://schemas.openxmlformats.org/officeDocument/2006/relationships/image" Target="../media/image39.png"/></Relationships>
</file>

<file path=ppt/diagrams/_rels/data100.xml.rels><?xml version="1.0" encoding="UTF-8" standalone="yes"?>
<Relationships xmlns="http://schemas.openxmlformats.org/package/2006/relationships"><Relationship Id="rId1" Type="http://schemas.openxmlformats.org/officeDocument/2006/relationships/image" Target="../media/image39.png"/></Relationships>
</file>

<file path=ppt/diagrams/_rels/data101.xml.rels><?xml version="1.0" encoding="UTF-8" standalone="yes"?>
<Relationships xmlns="http://schemas.openxmlformats.org/package/2006/relationships"><Relationship Id="rId1" Type="http://schemas.openxmlformats.org/officeDocument/2006/relationships/image" Target="../media/image36.png"/></Relationships>
</file>

<file path=ppt/diagrams/_rels/data102.xml.rels><?xml version="1.0" encoding="UTF-8" standalone="yes"?>
<Relationships xmlns="http://schemas.openxmlformats.org/package/2006/relationships"><Relationship Id="rId1" Type="http://schemas.openxmlformats.org/officeDocument/2006/relationships/image" Target="../media/image43.png"/></Relationships>
</file>

<file path=ppt/diagrams/_rels/data103.xml.rels><?xml version="1.0" encoding="UTF-8" standalone="yes"?>
<Relationships xmlns="http://schemas.openxmlformats.org/package/2006/relationships"><Relationship Id="rId1" Type="http://schemas.openxmlformats.org/officeDocument/2006/relationships/image" Target="../media/image42.png"/></Relationships>
</file>

<file path=ppt/diagrams/_rels/data11.xml.rels><?xml version="1.0" encoding="UTF-8" standalone="yes"?>
<Relationships xmlns="http://schemas.openxmlformats.org/package/2006/relationships"><Relationship Id="rId1" Type="http://schemas.openxmlformats.org/officeDocument/2006/relationships/image" Target="../media/image42.png"/></Relationships>
</file>

<file path=ppt/diagrams/_rels/data12.xml.rels><?xml version="1.0" encoding="UTF-8" standalone="yes"?>
<Relationships xmlns="http://schemas.openxmlformats.org/package/2006/relationships"><Relationship Id="rId1" Type="http://schemas.openxmlformats.org/officeDocument/2006/relationships/image" Target="../media/image43.png"/></Relationships>
</file>

<file path=ppt/diagrams/_rels/data13.xml.rels><?xml version="1.0" encoding="UTF-8" standalone="yes"?>
<Relationships xmlns="http://schemas.openxmlformats.org/package/2006/relationships"><Relationship Id="rId1" Type="http://schemas.openxmlformats.org/officeDocument/2006/relationships/image" Target="../media/image36.png"/></Relationships>
</file>

<file path=ppt/diagrams/_rels/data14.xml.rels><?xml version="1.0" encoding="UTF-8" standalone="yes"?>
<Relationships xmlns="http://schemas.openxmlformats.org/package/2006/relationships"><Relationship Id="rId1" Type="http://schemas.openxmlformats.org/officeDocument/2006/relationships/image" Target="../media/image37.png"/></Relationships>
</file>

<file path=ppt/diagrams/_rels/data15.xml.rels><?xml version="1.0" encoding="UTF-8" standalone="yes"?>
<Relationships xmlns="http://schemas.openxmlformats.org/package/2006/relationships"><Relationship Id="rId1" Type="http://schemas.openxmlformats.org/officeDocument/2006/relationships/image" Target="../media/image38.png"/></Relationships>
</file>

<file path=ppt/diagrams/_rels/data16.xml.rels><?xml version="1.0" encoding="UTF-8" standalone="yes"?>
<Relationships xmlns="http://schemas.openxmlformats.org/package/2006/relationships"><Relationship Id="rId1" Type="http://schemas.openxmlformats.org/officeDocument/2006/relationships/image" Target="../media/image39.png"/></Relationships>
</file>

<file path=ppt/diagrams/_rels/data17.xml.rels><?xml version="1.0" encoding="UTF-8" standalone="yes"?>
<Relationships xmlns="http://schemas.openxmlformats.org/package/2006/relationships"><Relationship Id="rId1" Type="http://schemas.openxmlformats.org/officeDocument/2006/relationships/image" Target="../media/image42.png"/></Relationships>
</file>

<file path=ppt/diagrams/_rels/data18.xml.rels><?xml version="1.0" encoding="UTF-8" standalone="yes"?>
<Relationships xmlns="http://schemas.openxmlformats.org/package/2006/relationships"><Relationship Id="rId1" Type="http://schemas.openxmlformats.org/officeDocument/2006/relationships/image" Target="../media/image43.png"/></Relationships>
</file>

<file path=ppt/diagrams/_rels/data19.xml.rels><?xml version="1.0" encoding="UTF-8" standalone="yes"?>
<Relationships xmlns="http://schemas.openxmlformats.org/package/2006/relationships"><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1" Type="http://schemas.openxmlformats.org/officeDocument/2006/relationships/image" Target="../media/image37.png"/></Relationships>
</file>

<file path=ppt/diagrams/_rels/data20.xml.rels><?xml version="1.0" encoding="UTF-8" standalone="yes"?>
<Relationships xmlns="http://schemas.openxmlformats.org/package/2006/relationships"><Relationship Id="rId1" Type="http://schemas.openxmlformats.org/officeDocument/2006/relationships/image" Target="../media/image42.png"/></Relationships>
</file>

<file path=ppt/diagrams/_rels/data21.xml.rels><?xml version="1.0" encoding="UTF-8" standalone="yes"?>
<Relationships xmlns="http://schemas.openxmlformats.org/package/2006/relationships"><Relationship Id="rId1" Type="http://schemas.openxmlformats.org/officeDocument/2006/relationships/image" Target="../media/image36.png"/></Relationships>
</file>

<file path=ppt/diagrams/_rels/data22.xml.rels><?xml version="1.0" encoding="UTF-8" standalone="yes"?>
<Relationships xmlns="http://schemas.openxmlformats.org/package/2006/relationships"><Relationship Id="rId1" Type="http://schemas.openxmlformats.org/officeDocument/2006/relationships/image" Target="../media/image37.png"/></Relationships>
</file>

<file path=ppt/diagrams/_rels/data23.xml.rels><?xml version="1.0" encoding="UTF-8" standalone="yes"?>
<Relationships xmlns="http://schemas.openxmlformats.org/package/2006/relationships"><Relationship Id="rId1" Type="http://schemas.openxmlformats.org/officeDocument/2006/relationships/image" Target="../media/image38.png"/></Relationships>
</file>

<file path=ppt/diagrams/_rels/data24.xml.rels><?xml version="1.0" encoding="UTF-8" standalone="yes"?>
<Relationships xmlns="http://schemas.openxmlformats.org/package/2006/relationships"><Relationship Id="rId1" Type="http://schemas.openxmlformats.org/officeDocument/2006/relationships/image" Target="../media/image39.png"/></Relationships>
</file>

<file path=ppt/diagrams/_rels/data25.xml.rels><?xml version="1.0" encoding="UTF-8" standalone="yes"?>
<Relationships xmlns="http://schemas.openxmlformats.org/package/2006/relationships"><Relationship Id="rId1" Type="http://schemas.openxmlformats.org/officeDocument/2006/relationships/image" Target="../media/image42.png"/></Relationships>
</file>

<file path=ppt/diagrams/_rels/data26.xml.rels><?xml version="1.0" encoding="UTF-8" standalone="yes"?>
<Relationships xmlns="http://schemas.openxmlformats.org/package/2006/relationships"><Relationship Id="rId1" Type="http://schemas.openxmlformats.org/officeDocument/2006/relationships/image" Target="../media/image43.png"/></Relationships>
</file>

<file path=ppt/diagrams/_rels/data27.xml.rels><?xml version="1.0" encoding="UTF-8" standalone="yes"?>
<Relationships xmlns="http://schemas.openxmlformats.org/package/2006/relationships"><Relationship Id="rId1" Type="http://schemas.openxmlformats.org/officeDocument/2006/relationships/image" Target="../media/image36.png"/></Relationships>
</file>

<file path=ppt/diagrams/_rels/data28.xml.rels><?xml version="1.0" encoding="UTF-8" standalone="yes"?>
<Relationships xmlns="http://schemas.openxmlformats.org/package/2006/relationships"><Relationship Id="rId1" Type="http://schemas.openxmlformats.org/officeDocument/2006/relationships/image" Target="../media/image37.png"/></Relationships>
</file>

<file path=ppt/diagrams/_rels/data29.xml.rels><?xml version="1.0" encoding="UTF-8" standalone="yes"?>
<Relationships xmlns="http://schemas.openxmlformats.org/package/2006/relationships"><Relationship Id="rId1" Type="http://schemas.openxmlformats.org/officeDocument/2006/relationships/image" Target="../media/image38.png"/></Relationships>
</file>

<file path=ppt/diagrams/_rels/data3.xml.rels><?xml version="1.0" encoding="UTF-8" standalone="yes"?>
<Relationships xmlns="http://schemas.openxmlformats.org/package/2006/relationships"><Relationship Id="rId1" Type="http://schemas.openxmlformats.org/officeDocument/2006/relationships/image" Target="../media/image38.png"/></Relationships>
</file>

<file path=ppt/diagrams/_rels/data30.xml.rels><?xml version="1.0" encoding="UTF-8" standalone="yes"?>
<Relationships xmlns="http://schemas.openxmlformats.org/package/2006/relationships"><Relationship Id="rId1" Type="http://schemas.openxmlformats.org/officeDocument/2006/relationships/image" Target="../media/image39.png"/></Relationships>
</file>

<file path=ppt/diagrams/_rels/data31.xml.rels><?xml version="1.0" encoding="UTF-8" standalone="yes"?>
<Relationships xmlns="http://schemas.openxmlformats.org/package/2006/relationships"><Relationship Id="rId1" Type="http://schemas.openxmlformats.org/officeDocument/2006/relationships/image" Target="../media/image43.png"/></Relationships>
</file>

<file path=ppt/diagrams/_rels/data32.xml.rels><?xml version="1.0" encoding="UTF-8" standalone="yes"?>
<Relationships xmlns="http://schemas.openxmlformats.org/package/2006/relationships"><Relationship Id="rId1" Type="http://schemas.openxmlformats.org/officeDocument/2006/relationships/image" Target="../media/image42.png"/></Relationships>
</file>

<file path=ppt/diagrams/_rels/data33.xml.rels><?xml version="1.0" encoding="UTF-8" standalone="yes"?>
<Relationships xmlns="http://schemas.openxmlformats.org/package/2006/relationships"><Relationship Id="rId1" Type="http://schemas.openxmlformats.org/officeDocument/2006/relationships/image" Target="../media/image47.png"/></Relationships>
</file>

<file path=ppt/diagrams/_rels/data34.xml.rels><?xml version="1.0" encoding="UTF-8" standalone="yes"?>
<Relationships xmlns="http://schemas.openxmlformats.org/package/2006/relationships"><Relationship Id="rId1" Type="http://schemas.openxmlformats.org/officeDocument/2006/relationships/image" Target="../media/image36.png"/></Relationships>
</file>

<file path=ppt/diagrams/_rels/data35.xml.rels><?xml version="1.0" encoding="UTF-8" standalone="yes"?>
<Relationships xmlns="http://schemas.openxmlformats.org/package/2006/relationships"><Relationship Id="rId1" Type="http://schemas.openxmlformats.org/officeDocument/2006/relationships/image" Target="../media/image37.png"/></Relationships>
</file>

<file path=ppt/diagrams/_rels/data36.xml.rels><?xml version="1.0" encoding="UTF-8" standalone="yes"?>
<Relationships xmlns="http://schemas.openxmlformats.org/package/2006/relationships"><Relationship Id="rId1" Type="http://schemas.openxmlformats.org/officeDocument/2006/relationships/image" Target="../media/image38.png"/></Relationships>
</file>

<file path=ppt/diagrams/_rels/data37.xml.rels><?xml version="1.0" encoding="UTF-8" standalone="yes"?>
<Relationships xmlns="http://schemas.openxmlformats.org/package/2006/relationships"><Relationship Id="rId1" Type="http://schemas.openxmlformats.org/officeDocument/2006/relationships/image" Target="../media/image39.png"/></Relationships>
</file>

<file path=ppt/diagrams/_rels/data38.xml.rels><?xml version="1.0" encoding="UTF-8" standalone="yes"?>
<Relationships xmlns="http://schemas.openxmlformats.org/package/2006/relationships"><Relationship Id="rId1" Type="http://schemas.openxmlformats.org/officeDocument/2006/relationships/image" Target="../media/image42.png"/></Relationships>
</file>

<file path=ppt/diagrams/_rels/data39.xml.rels><?xml version="1.0" encoding="UTF-8" standalone="yes"?>
<Relationships xmlns="http://schemas.openxmlformats.org/package/2006/relationships"><Relationship Id="rId1" Type="http://schemas.openxmlformats.org/officeDocument/2006/relationships/image" Target="../media/image43.png"/></Relationships>
</file>

<file path=ppt/diagrams/_rels/data4.xml.rels><?xml version="1.0" encoding="UTF-8" standalone="yes"?>
<Relationships xmlns="http://schemas.openxmlformats.org/package/2006/relationships"><Relationship Id="rId1" Type="http://schemas.openxmlformats.org/officeDocument/2006/relationships/image" Target="../media/image39.png"/></Relationships>
</file>

<file path=ppt/diagrams/_rels/data40.xml.rels><?xml version="1.0" encoding="UTF-8" standalone="yes"?>
<Relationships xmlns="http://schemas.openxmlformats.org/package/2006/relationships"><Relationship Id="rId1" Type="http://schemas.openxmlformats.org/officeDocument/2006/relationships/image" Target="../media/image36.png"/></Relationships>
</file>

<file path=ppt/diagrams/_rels/data41.xml.rels><?xml version="1.0" encoding="UTF-8" standalone="yes"?>
<Relationships xmlns="http://schemas.openxmlformats.org/package/2006/relationships"><Relationship Id="rId1" Type="http://schemas.openxmlformats.org/officeDocument/2006/relationships/image" Target="../media/image39.png"/></Relationships>
</file>

<file path=ppt/diagrams/_rels/data42.xml.rels><?xml version="1.0" encoding="UTF-8" standalone="yes"?>
<Relationships xmlns="http://schemas.openxmlformats.org/package/2006/relationships"><Relationship Id="rId1" Type="http://schemas.openxmlformats.org/officeDocument/2006/relationships/image" Target="../media/image43.png"/></Relationships>
</file>

<file path=ppt/diagrams/_rels/data43.xml.rels><?xml version="1.0" encoding="UTF-8" standalone="yes"?>
<Relationships xmlns="http://schemas.openxmlformats.org/package/2006/relationships"><Relationship Id="rId1" Type="http://schemas.openxmlformats.org/officeDocument/2006/relationships/image" Target="../media/image42.png"/></Relationships>
</file>

<file path=ppt/diagrams/_rels/data44.xml.rels><?xml version="1.0" encoding="UTF-8" standalone="yes"?>
<Relationships xmlns="http://schemas.openxmlformats.org/package/2006/relationships"><Relationship Id="rId1" Type="http://schemas.openxmlformats.org/officeDocument/2006/relationships/image" Target="../media/image36.png"/></Relationships>
</file>

<file path=ppt/diagrams/_rels/data45.xml.rels><?xml version="1.0" encoding="UTF-8" standalone="yes"?>
<Relationships xmlns="http://schemas.openxmlformats.org/package/2006/relationships"><Relationship Id="rId1" Type="http://schemas.openxmlformats.org/officeDocument/2006/relationships/image" Target="../media/image39.png"/></Relationships>
</file>

<file path=ppt/diagrams/_rels/data46.xml.rels><?xml version="1.0" encoding="UTF-8" standalone="yes"?>
<Relationships xmlns="http://schemas.openxmlformats.org/package/2006/relationships"><Relationship Id="rId1" Type="http://schemas.openxmlformats.org/officeDocument/2006/relationships/image" Target="../media/image43.png"/></Relationships>
</file>

<file path=ppt/diagrams/_rels/data47.xml.rels><?xml version="1.0" encoding="UTF-8" standalone="yes"?>
<Relationships xmlns="http://schemas.openxmlformats.org/package/2006/relationships"><Relationship Id="rId1" Type="http://schemas.openxmlformats.org/officeDocument/2006/relationships/image" Target="../media/image42.png"/></Relationships>
</file>

<file path=ppt/diagrams/_rels/data48.xml.rels><?xml version="1.0" encoding="UTF-8" standalone="yes"?>
<Relationships xmlns="http://schemas.openxmlformats.org/package/2006/relationships"><Relationship Id="rId1" Type="http://schemas.openxmlformats.org/officeDocument/2006/relationships/image" Target="../media/image36.png"/></Relationships>
</file>

<file path=ppt/diagrams/_rels/data49.xml.rels><?xml version="1.0" encoding="UTF-8" standalone="yes"?>
<Relationships xmlns="http://schemas.openxmlformats.org/package/2006/relationships"><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1" Type="http://schemas.openxmlformats.org/officeDocument/2006/relationships/image" Target="../media/image42.png"/></Relationships>
</file>

<file path=ppt/diagrams/_rels/data50.xml.rels><?xml version="1.0" encoding="UTF-8" standalone="yes"?>
<Relationships xmlns="http://schemas.openxmlformats.org/package/2006/relationships"><Relationship Id="rId1" Type="http://schemas.openxmlformats.org/officeDocument/2006/relationships/image" Target="../media/image43.png"/></Relationships>
</file>

<file path=ppt/diagrams/_rels/data51.xml.rels><?xml version="1.0" encoding="UTF-8" standalone="yes"?>
<Relationships xmlns="http://schemas.openxmlformats.org/package/2006/relationships"><Relationship Id="rId1" Type="http://schemas.openxmlformats.org/officeDocument/2006/relationships/image" Target="../media/image42.png"/></Relationships>
</file>

<file path=ppt/diagrams/_rels/data52.xml.rels><?xml version="1.0" encoding="UTF-8" standalone="yes"?>
<Relationships xmlns="http://schemas.openxmlformats.org/package/2006/relationships"><Relationship Id="rId1" Type="http://schemas.openxmlformats.org/officeDocument/2006/relationships/image" Target="../media/image36.png"/></Relationships>
</file>

<file path=ppt/diagrams/_rels/data53.xml.rels><?xml version="1.0" encoding="UTF-8" standalone="yes"?>
<Relationships xmlns="http://schemas.openxmlformats.org/package/2006/relationships"><Relationship Id="rId1" Type="http://schemas.openxmlformats.org/officeDocument/2006/relationships/image" Target="../media/image39.png"/></Relationships>
</file>

<file path=ppt/diagrams/_rels/data54.xml.rels><?xml version="1.0" encoding="UTF-8" standalone="yes"?>
<Relationships xmlns="http://schemas.openxmlformats.org/package/2006/relationships"><Relationship Id="rId1" Type="http://schemas.openxmlformats.org/officeDocument/2006/relationships/image" Target="../media/image43.png"/></Relationships>
</file>

<file path=ppt/diagrams/_rels/data55.xml.rels><?xml version="1.0" encoding="UTF-8" standalone="yes"?>
<Relationships xmlns="http://schemas.openxmlformats.org/package/2006/relationships"><Relationship Id="rId1" Type="http://schemas.openxmlformats.org/officeDocument/2006/relationships/image" Target="../media/image42.png"/></Relationships>
</file>

<file path=ppt/diagrams/_rels/data56.xml.rels><?xml version="1.0" encoding="UTF-8" standalone="yes"?>
<Relationships xmlns="http://schemas.openxmlformats.org/package/2006/relationships"><Relationship Id="rId1" Type="http://schemas.openxmlformats.org/officeDocument/2006/relationships/image" Target="../media/image43.png"/></Relationships>
</file>

<file path=ppt/diagrams/_rels/data57.xml.rels><?xml version="1.0" encoding="UTF-8" standalone="yes"?>
<Relationships xmlns="http://schemas.openxmlformats.org/package/2006/relationships"><Relationship Id="rId1" Type="http://schemas.openxmlformats.org/officeDocument/2006/relationships/image" Target="../media/image36.png"/></Relationships>
</file>

<file path=ppt/diagrams/_rels/data58.xml.rels><?xml version="1.0" encoding="UTF-8" standalone="yes"?>
<Relationships xmlns="http://schemas.openxmlformats.org/package/2006/relationships"><Relationship Id="rId1" Type="http://schemas.openxmlformats.org/officeDocument/2006/relationships/image" Target="../media/image43.png"/></Relationships>
</file>

<file path=ppt/diagrams/_rels/data59.xml.rels><?xml version="1.0" encoding="UTF-8" standalone="yes"?>
<Relationships xmlns="http://schemas.openxmlformats.org/package/2006/relationships"><Relationship Id="rId1" Type="http://schemas.openxmlformats.org/officeDocument/2006/relationships/image" Target="../media/image43.png"/></Relationships>
</file>

<file path=ppt/diagrams/_rels/data6.xml.rels><?xml version="1.0" encoding="UTF-8" standalone="yes"?>
<Relationships xmlns="http://schemas.openxmlformats.org/package/2006/relationships"><Relationship Id="rId1" Type="http://schemas.openxmlformats.org/officeDocument/2006/relationships/image" Target="../media/image43.png"/></Relationships>
</file>

<file path=ppt/diagrams/_rels/data60.xml.rels><?xml version="1.0" encoding="UTF-8" standalone="yes"?>
<Relationships xmlns="http://schemas.openxmlformats.org/package/2006/relationships"><Relationship Id="rId1" Type="http://schemas.openxmlformats.org/officeDocument/2006/relationships/image" Target="../media/image39.png"/></Relationships>
</file>

<file path=ppt/diagrams/_rels/data61.xml.rels><?xml version="1.0" encoding="UTF-8" standalone="yes"?>
<Relationships xmlns="http://schemas.openxmlformats.org/package/2006/relationships"><Relationship Id="rId1" Type="http://schemas.openxmlformats.org/officeDocument/2006/relationships/image" Target="../media/image42.png"/></Relationships>
</file>

<file path=ppt/diagrams/_rels/data62.xml.rels><?xml version="1.0" encoding="UTF-8" standalone="yes"?>
<Relationships xmlns="http://schemas.openxmlformats.org/package/2006/relationships"><Relationship Id="rId1" Type="http://schemas.openxmlformats.org/officeDocument/2006/relationships/image" Target="../media/image43.png"/></Relationships>
</file>

<file path=ppt/diagrams/_rels/data63.xml.rels><?xml version="1.0" encoding="UTF-8" standalone="yes"?>
<Relationships xmlns="http://schemas.openxmlformats.org/package/2006/relationships"><Relationship Id="rId1" Type="http://schemas.openxmlformats.org/officeDocument/2006/relationships/image" Target="../media/image43.png"/></Relationships>
</file>

<file path=ppt/diagrams/_rels/data64.xml.rels><?xml version="1.0" encoding="UTF-8" standalone="yes"?>
<Relationships xmlns="http://schemas.openxmlformats.org/package/2006/relationships"><Relationship Id="rId1" Type="http://schemas.openxmlformats.org/officeDocument/2006/relationships/image" Target="../media/image42.png"/></Relationships>
</file>

<file path=ppt/diagrams/_rels/data65.xml.rels><?xml version="1.0" encoding="UTF-8" standalone="yes"?>
<Relationships xmlns="http://schemas.openxmlformats.org/package/2006/relationships"><Relationship Id="rId1" Type="http://schemas.openxmlformats.org/officeDocument/2006/relationships/image" Target="../media/image36.png"/></Relationships>
</file>

<file path=ppt/diagrams/_rels/data66.xml.rels><?xml version="1.0" encoding="UTF-8" standalone="yes"?>
<Relationships xmlns="http://schemas.openxmlformats.org/package/2006/relationships"><Relationship Id="rId1" Type="http://schemas.openxmlformats.org/officeDocument/2006/relationships/image" Target="../media/image42.png"/></Relationships>
</file>

<file path=ppt/diagrams/_rels/data67.xml.rels><?xml version="1.0" encoding="UTF-8" standalone="yes"?>
<Relationships xmlns="http://schemas.openxmlformats.org/package/2006/relationships"><Relationship Id="rId1" Type="http://schemas.openxmlformats.org/officeDocument/2006/relationships/image" Target="../media/image43.png"/></Relationships>
</file>

<file path=ppt/diagrams/_rels/data68.xml.rels><?xml version="1.0" encoding="UTF-8" standalone="yes"?>
<Relationships xmlns="http://schemas.openxmlformats.org/package/2006/relationships"><Relationship Id="rId1" Type="http://schemas.openxmlformats.org/officeDocument/2006/relationships/image" Target="../media/image43.png"/></Relationships>
</file>

<file path=ppt/diagrams/_rels/data69.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36.png"/></Relationships>
</file>

<file path=ppt/diagrams/_rels/data70.xml.rels><?xml version="1.0" encoding="UTF-8" standalone="yes"?>
<Relationships xmlns="http://schemas.openxmlformats.org/package/2006/relationships"><Relationship Id="rId1" Type="http://schemas.openxmlformats.org/officeDocument/2006/relationships/image" Target="../media/image42.png"/></Relationships>
</file>

<file path=ppt/diagrams/_rels/data71.xml.rels><?xml version="1.0" encoding="UTF-8" standalone="yes"?>
<Relationships xmlns="http://schemas.openxmlformats.org/package/2006/relationships"><Relationship Id="rId1" Type="http://schemas.openxmlformats.org/officeDocument/2006/relationships/image" Target="../media/image42.png"/></Relationships>
</file>

<file path=ppt/diagrams/_rels/data72.xml.rels><?xml version="1.0" encoding="UTF-8" standalone="yes"?>
<Relationships xmlns="http://schemas.openxmlformats.org/package/2006/relationships"><Relationship Id="rId1" Type="http://schemas.openxmlformats.org/officeDocument/2006/relationships/image" Target="../media/image38.png"/></Relationships>
</file>

<file path=ppt/diagrams/_rels/data73.xml.rels><?xml version="1.0" encoding="UTF-8" standalone="yes"?>
<Relationships xmlns="http://schemas.openxmlformats.org/package/2006/relationships"><Relationship Id="rId1" Type="http://schemas.openxmlformats.org/officeDocument/2006/relationships/image" Target="../media/image37.png"/></Relationships>
</file>

<file path=ppt/diagrams/_rels/data74.xml.rels><?xml version="1.0" encoding="UTF-8" standalone="yes"?>
<Relationships xmlns="http://schemas.openxmlformats.org/package/2006/relationships"><Relationship Id="rId1" Type="http://schemas.openxmlformats.org/officeDocument/2006/relationships/image" Target="../media/image36.png"/></Relationships>
</file>

<file path=ppt/diagrams/_rels/data75.xml.rels><?xml version="1.0" encoding="UTF-8" standalone="yes"?>
<Relationships xmlns="http://schemas.openxmlformats.org/package/2006/relationships"><Relationship Id="rId1" Type="http://schemas.openxmlformats.org/officeDocument/2006/relationships/image" Target="../media/image38.png"/></Relationships>
</file>

<file path=ppt/diagrams/_rels/data76.xml.rels><?xml version="1.0" encoding="UTF-8" standalone="yes"?>
<Relationships xmlns="http://schemas.openxmlformats.org/package/2006/relationships"><Relationship Id="rId1" Type="http://schemas.openxmlformats.org/officeDocument/2006/relationships/image" Target="../media/image37.png"/></Relationships>
</file>

<file path=ppt/diagrams/_rels/data77.xml.rels><?xml version="1.0" encoding="UTF-8" standalone="yes"?>
<Relationships xmlns="http://schemas.openxmlformats.org/package/2006/relationships"><Relationship Id="rId1" Type="http://schemas.openxmlformats.org/officeDocument/2006/relationships/image" Target="../media/image42.png"/></Relationships>
</file>

<file path=ppt/diagrams/_rels/data78.xml.rels><?xml version="1.0" encoding="UTF-8" standalone="yes"?>
<Relationships xmlns="http://schemas.openxmlformats.org/package/2006/relationships"><Relationship Id="rId1" Type="http://schemas.openxmlformats.org/officeDocument/2006/relationships/image" Target="../media/image43.png"/></Relationships>
</file>

<file path=ppt/diagrams/_rels/data79.xml.rels><?xml version="1.0" encoding="UTF-8" standalone="yes"?>
<Relationships xmlns="http://schemas.openxmlformats.org/package/2006/relationships"><Relationship Id="rId1" Type="http://schemas.openxmlformats.org/officeDocument/2006/relationships/image" Target="../media/image43.png"/></Relationships>
</file>

<file path=ppt/diagrams/_rels/data8.xml.rels><?xml version="1.0" encoding="UTF-8" standalone="yes"?>
<Relationships xmlns="http://schemas.openxmlformats.org/package/2006/relationships"><Relationship Id="rId1" Type="http://schemas.openxmlformats.org/officeDocument/2006/relationships/image" Target="../media/image37.png"/></Relationships>
</file>

<file path=ppt/diagrams/_rels/data80.xml.rels><?xml version="1.0" encoding="UTF-8" standalone="yes"?>
<Relationships xmlns="http://schemas.openxmlformats.org/package/2006/relationships"><Relationship Id="rId1" Type="http://schemas.openxmlformats.org/officeDocument/2006/relationships/image" Target="../media/image39.png"/></Relationships>
</file>

<file path=ppt/diagrams/_rels/data81.xml.rels><?xml version="1.0" encoding="UTF-8" standalone="yes"?>
<Relationships xmlns="http://schemas.openxmlformats.org/package/2006/relationships"><Relationship Id="rId1" Type="http://schemas.openxmlformats.org/officeDocument/2006/relationships/image" Target="../media/image42.png"/></Relationships>
</file>

<file path=ppt/diagrams/_rels/data82.xml.rels><?xml version="1.0" encoding="UTF-8" standalone="yes"?>
<Relationships xmlns="http://schemas.openxmlformats.org/package/2006/relationships"><Relationship Id="rId1" Type="http://schemas.openxmlformats.org/officeDocument/2006/relationships/image" Target="../media/image38.png"/></Relationships>
</file>

<file path=ppt/diagrams/_rels/data83.xml.rels><?xml version="1.0" encoding="UTF-8" standalone="yes"?>
<Relationships xmlns="http://schemas.openxmlformats.org/package/2006/relationships"><Relationship Id="rId1" Type="http://schemas.openxmlformats.org/officeDocument/2006/relationships/image" Target="../media/image37.png"/></Relationships>
</file>

<file path=ppt/diagrams/_rels/data84.xml.rels><?xml version="1.0" encoding="UTF-8" standalone="yes"?>
<Relationships xmlns="http://schemas.openxmlformats.org/package/2006/relationships"><Relationship Id="rId1" Type="http://schemas.openxmlformats.org/officeDocument/2006/relationships/image" Target="../media/image43.png"/></Relationships>
</file>

<file path=ppt/diagrams/_rels/data85.xml.rels><?xml version="1.0" encoding="UTF-8" standalone="yes"?>
<Relationships xmlns="http://schemas.openxmlformats.org/package/2006/relationships"><Relationship Id="rId1" Type="http://schemas.openxmlformats.org/officeDocument/2006/relationships/image" Target="../media/image36.png"/></Relationships>
</file>

<file path=ppt/diagrams/_rels/data86.xml.rels><?xml version="1.0" encoding="UTF-8" standalone="yes"?>
<Relationships xmlns="http://schemas.openxmlformats.org/package/2006/relationships"><Relationship Id="rId1" Type="http://schemas.openxmlformats.org/officeDocument/2006/relationships/image" Target="../media/image38.png"/></Relationships>
</file>

<file path=ppt/diagrams/_rels/data87.xml.rels><?xml version="1.0" encoding="UTF-8" standalone="yes"?>
<Relationships xmlns="http://schemas.openxmlformats.org/package/2006/relationships"><Relationship Id="rId1" Type="http://schemas.openxmlformats.org/officeDocument/2006/relationships/image" Target="../media/image37.png"/></Relationships>
</file>

<file path=ppt/diagrams/_rels/data88.xml.rels><?xml version="1.0" encoding="UTF-8" standalone="yes"?>
<Relationships xmlns="http://schemas.openxmlformats.org/package/2006/relationships"><Relationship Id="rId1" Type="http://schemas.openxmlformats.org/officeDocument/2006/relationships/image" Target="../media/image39.png"/></Relationships>
</file>

<file path=ppt/diagrams/_rels/data89.xml.rels><?xml version="1.0" encoding="UTF-8" standalone="yes"?>
<Relationships xmlns="http://schemas.openxmlformats.org/package/2006/relationships"><Relationship Id="rId1" Type="http://schemas.openxmlformats.org/officeDocument/2006/relationships/image" Target="../media/image36.png"/></Relationships>
</file>

<file path=ppt/diagrams/_rels/data9.xml.rels><?xml version="1.0" encoding="UTF-8" standalone="yes"?>
<Relationships xmlns="http://schemas.openxmlformats.org/package/2006/relationships"><Relationship Id="rId1" Type="http://schemas.openxmlformats.org/officeDocument/2006/relationships/image" Target="../media/image38.png"/></Relationships>
</file>

<file path=ppt/diagrams/_rels/data90.xml.rels><?xml version="1.0" encoding="UTF-8" standalone="yes"?>
<Relationships xmlns="http://schemas.openxmlformats.org/package/2006/relationships"><Relationship Id="rId1" Type="http://schemas.openxmlformats.org/officeDocument/2006/relationships/image" Target="../media/image43.png"/></Relationships>
</file>

<file path=ppt/diagrams/_rels/data91.xml.rels><?xml version="1.0" encoding="UTF-8" standalone="yes"?>
<Relationships xmlns="http://schemas.openxmlformats.org/package/2006/relationships"><Relationship Id="rId1" Type="http://schemas.openxmlformats.org/officeDocument/2006/relationships/image" Target="../media/image42.png"/></Relationships>
</file>

<file path=ppt/diagrams/_rels/data92.xml.rels><?xml version="1.0" encoding="UTF-8" standalone="yes"?>
<Relationships xmlns="http://schemas.openxmlformats.org/package/2006/relationships"><Relationship Id="rId1" Type="http://schemas.openxmlformats.org/officeDocument/2006/relationships/image" Target="../media/image38.png"/></Relationships>
</file>

<file path=ppt/diagrams/_rels/data93.xml.rels><?xml version="1.0" encoding="UTF-8" standalone="yes"?>
<Relationships xmlns="http://schemas.openxmlformats.org/package/2006/relationships"><Relationship Id="rId1" Type="http://schemas.openxmlformats.org/officeDocument/2006/relationships/image" Target="../media/image37.png"/></Relationships>
</file>

<file path=ppt/diagrams/_rels/data94.xml.rels><?xml version="1.0" encoding="UTF-8" standalone="yes"?>
<Relationships xmlns="http://schemas.openxmlformats.org/package/2006/relationships"><Relationship Id="rId1" Type="http://schemas.openxmlformats.org/officeDocument/2006/relationships/image" Target="../media/image39.png"/></Relationships>
</file>

<file path=ppt/diagrams/_rels/data95.xml.rels><?xml version="1.0" encoding="UTF-8" standalone="yes"?>
<Relationships xmlns="http://schemas.openxmlformats.org/package/2006/relationships"><Relationship Id="rId1" Type="http://schemas.openxmlformats.org/officeDocument/2006/relationships/image" Target="../media/image36.png"/></Relationships>
</file>

<file path=ppt/diagrams/_rels/data96.xml.rels><?xml version="1.0" encoding="UTF-8" standalone="yes"?>
<Relationships xmlns="http://schemas.openxmlformats.org/package/2006/relationships"><Relationship Id="rId1" Type="http://schemas.openxmlformats.org/officeDocument/2006/relationships/image" Target="../media/image43.png"/></Relationships>
</file>

<file path=ppt/diagrams/_rels/data97.xml.rels><?xml version="1.0" encoding="UTF-8" standalone="yes"?>
<Relationships xmlns="http://schemas.openxmlformats.org/package/2006/relationships"><Relationship Id="rId1" Type="http://schemas.openxmlformats.org/officeDocument/2006/relationships/image" Target="../media/image42.png"/></Relationships>
</file>

<file path=ppt/diagrams/_rels/data98.xml.rels><?xml version="1.0" encoding="UTF-8" standalone="yes"?>
<Relationships xmlns="http://schemas.openxmlformats.org/package/2006/relationships"><Relationship Id="rId1" Type="http://schemas.openxmlformats.org/officeDocument/2006/relationships/image" Target="../media/image38.png"/></Relationships>
</file>

<file path=ppt/diagrams/_rels/data99.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30</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32</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t>
            </a:r>
            <a:r>
              <a:rPr lang="en-US" baseline="0" dirty="0" smtClean="0"/>
              <a:t> raw flow from Fiddler with the following details:</a:t>
            </a:r>
          </a:p>
          <a:p>
            <a:endParaRPr lang="en-US" baseline="0" dirty="0" smtClean="0"/>
          </a:p>
          <a:p>
            <a:r>
              <a:rPr lang="en-US" dirty="0" smtClean="0"/>
              <a:t>APP INFORMATION</a:t>
            </a:r>
          </a:p>
          <a:p>
            <a:r>
              <a:rPr lang="en-US" dirty="0" smtClean="0"/>
              <a:t>CID: {paste your client id here}</a:t>
            </a:r>
          </a:p>
          <a:p>
            <a:r>
              <a:rPr lang="en-US" dirty="0" smtClean="0"/>
              <a:t>PWD: {paste your client secret}</a:t>
            </a:r>
          </a:p>
          <a:p>
            <a:r>
              <a:rPr lang="en-US" dirty="0" smtClean="0"/>
              <a:t>REPLY: {paste your reply </a:t>
            </a:r>
            <a:r>
              <a:rPr lang="en-US" dirty="0" err="1" smtClean="0"/>
              <a:t>url</a:t>
            </a:r>
            <a:r>
              <a:rPr lang="en-US" dirty="0" smtClean="0"/>
              <a:t> here}</a:t>
            </a:r>
          </a:p>
          <a:p>
            <a:endParaRPr lang="en-US" dirty="0" smtClean="0"/>
          </a:p>
          <a:p>
            <a:r>
              <a:rPr lang="en-US" dirty="0" smtClean="0"/>
              <a:t>PART 1</a:t>
            </a:r>
          </a:p>
          <a:p>
            <a:r>
              <a:rPr lang="en-US" dirty="0" smtClean="0"/>
              <a:t>https://login.microsoftonline.com/common/oauth2/authorize</a:t>
            </a:r>
          </a:p>
          <a:p>
            <a:r>
              <a:rPr lang="en-US" dirty="0" smtClean="0"/>
              <a:t>?</a:t>
            </a:r>
            <a:r>
              <a:rPr lang="en-US" dirty="0" err="1" smtClean="0"/>
              <a:t>client_id</a:t>
            </a:r>
            <a:r>
              <a:rPr lang="en-US" dirty="0" smtClean="0"/>
              <a:t>={paste your client id here}</a:t>
            </a:r>
          </a:p>
          <a:p>
            <a:r>
              <a:rPr lang="en-US" dirty="0" smtClean="0"/>
              <a:t>&amp;resource={enter your resource}</a:t>
            </a:r>
          </a:p>
          <a:p>
            <a:r>
              <a:rPr lang="en-US" dirty="0" smtClean="0"/>
              <a:t>&amp;</a:t>
            </a:r>
            <a:r>
              <a:rPr lang="en-US" dirty="0" err="1" smtClean="0"/>
              <a:t>redirect_uri</a:t>
            </a:r>
            <a:r>
              <a:rPr lang="en-US" dirty="0" smtClean="0"/>
              <a:t>={paste your reply </a:t>
            </a:r>
            <a:r>
              <a:rPr lang="en-US" dirty="0" err="1" smtClean="0"/>
              <a:t>url</a:t>
            </a:r>
            <a:r>
              <a:rPr lang="en-US" dirty="0" smtClean="0"/>
              <a:t> here}</a:t>
            </a:r>
          </a:p>
          <a:p>
            <a:r>
              <a:rPr lang="en-US" dirty="0" smtClean="0"/>
              <a:t>&amp;</a:t>
            </a:r>
            <a:r>
              <a:rPr lang="en-US" dirty="0" err="1" smtClean="0"/>
              <a:t>response_type</a:t>
            </a:r>
            <a:r>
              <a:rPr lang="en-US" dirty="0" smtClean="0"/>
              <a:t>=code</a:t>
            </a:r>
          </a:p>
          <a:p>
            <a:endParaRPr lang="en-US" dirty="0" smtClean="0"/>
          </a:p>
          <a:p>
            <a:r>
              <a:rPr lang="en-US" dirty="0" smtClean="0"/>
              <a:t>PART 2</a:t>
            </a:r>
          </a:p>
          <a:p>
            <a:r>
              <a:rPr lang="en-US" dirty="0" smtClean="0"/>
              <a:t>https://login.microsoftonline.com/common/oauth2/token</a:t>
            </a:r>
          </a:p>
          <a:p>
            <a:endParaRPr lang="en-US" dirty="0" smtClean="0"/>
          </a:p>
          <a:p>
            <a:r>
              <a:rPr lang="en-US" dirty="0" err="1" smtClean="0"/>
              <a:t>grant_type</a:t>
            </a:r>
            <a:r>
              <a:rPr lang="en-US" dirty="0" smtClean="0"/>
              <a:t>=</a:t>
            </a:r>
            <a:r>
              <a:rPr lang="en-US" dirty="0" err="1" smtClean="0"/>
              <a:t>authorization_code</a:t>
            </a:r>
            <a:endParaRPr lang="en-US" dirty="0" smtClean="0"/>
          </a:p>
          <a:p>
            <a:r>
              <a:rPr lang="en-US" dirty="0" smtClean="0"/>
              <a:t>&amp;</a:t>
            </a:r>
            <a:r>
              <a:rPr lang="en-US" dirty="0" err="1" smtClean="0"/>
              <a:t>redirect_uri</a:t>
            </a:r>
            <a:r>
              <a:rPr lang="en-US" dirty="0" smtClean="0"/>
              <a:t>={paste your reply </a:t>
            </a:r>
            <a:r>
              <a:rPr lang="en-US" dirty="0" err="1" smtClean="0"/>
              <a:t>url</a:t>
            </a:r>
            <a:r>
              <a:rPr lang="en-US" dirty="0" smtClean="0"/>
              <a:t>}</a:t>
            </a:r>
          </a:p>
          <a:p>
            <a:r>
              <a:rPr lang="en-US" dirty="0" smtClean="0"/>
              <a:t>&amp;</a:t>
            </a:r>
            <a:r>
              <a:rPr lang="en-US" dirty="0" err="1" smtClean="0"/>
              <a:t>client_id</a:t>
            </a:r>
            <a:r>
              <a:rPr lang="en-US" dirty="0" smtClean="0"/>
              <a:t>={paste your client id}</a:t>
            </a:r>
          </a:p>
          <a:p>
            <a:r>
              <a:rPr lang="en-US" dirty="0" smtClean="0"/>
              <a:t>&amp;</a:t>
            </a:r>
            <a:r>
              <a:rPr lang="en-US" dirty="0" err="1" smtClean="0"/>
              <a:t>client_secret</a:t>
            </a:r>
            <a:r>
              <a:rPr lang="en-US" dirty="0" smtClean="0"/>
              <a:t>={paste your client secret}</a:t>
            </a:r>
          </a:p>
          <a:p>
            <a:r>
              <a:rPr lang="en-US" dirty="0" smtClean="0"/>
              <a:t>&amp;code={paste authorization code from previous step}</a:t>
            </a:r>
          </a:p>
          <a:p>
            <a:r>
              <a:rPr lang="en-US" dirty="0" smtClean="0"/>
              <a:t>&amp;resource={enter your resource}</a:t>
            </a:r>
          </a:p>
          <a:p>
            <a:endParaRPr lang="en-US" dirty="0" smtClean="0"/>
          </a:p>
          <a:p>
            <a:r>
              <a:rPr lang="en-US" dirty="0" smtClean="0"/>
              <a:t>Content-Type: application/x-www-form-</a:t>
            </a:r>
            <a:r>
              <a:rPr lang="en-US" dirty="0" err="1" smtClean="0"/>
              <a:t>urlencoded</a:t>
            </a:r>
            <a:endParaRPr lang="en-US" dirty="0" smtClean="0"/>
          </a:p>
          <a:p>
            <a:endParaRPr lang="en-US" dirty="0" smtClean="0"/>
          </a:p>
          <a:p>
            <a:r>
              <a:rPr lang="en-US" dirty="0" smtClean="0"/>
              <a:t>PART 3</a:t>
            </a:r>
          </a:p>
          <a:p>
            <a:r>
              <a:rPr lang="en-US" dirty="0" smtClean="0"/>
              <a:t>https://outlook.office365.com/api/v1.0/me/messages</a:t>
            </a:r>
          </a:p>
          <a:p>
            <a:endParaRPr lang="en-US" dirty="0" smtClean="0"/>
          </a:p>
          <a:p>
            <a:r>
              <a:rPr lang="en-US" dirty="0" err="1" smtClean="0"/>
              <a:t>Accept:application</a:t>
            </a:r>
            <a:r>
              <a:rPr lang="en-US" dirty="0" smtClean="0"/>
              <a:t>/</a:t>
            </a:r>
            <a:r>
              <a:rPr lang="en-US" dirty="0" err="1" smtClean="0"/>
              <a:t>json</a:t>
            </a:r>
            <a:endParaRPr lang="en-US" dirty="0" smtClean="0"/>
          </a:p>
          <a:p>
            <a:r>
              <a:rPr lang="en-US" dirty="0" smtClean="0"/>
              <a:t>Authorization: Bearer {paste your access token}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7852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37</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44</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10/5/2015 6:33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91705873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88" r:id="rId25"/>
    <p:sldLayoutId id="2147484189" r:id="rId26"/>
    <p:sldLayoutId id="2147484191"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5.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 Id="rId8" Type="http://schemas.microsoft.com/office/2007/relationships/diagramDrawing" Target="../diagrams/drawing7.xml"/></Relationships>
</file>

<file path=ppt/slides/_rels/slide11.xml.rels><?xml version="1.0" encoding="UTF-8" standalone="yes"?>
<Relationships xmlns="http://schemas.openxmlformats.org/package/2006/relationships"><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6.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 Id="rId8" Type="http://schemas.microsoft.com/office/2007/relationships/diagramDrawing" Target="../diagrams/drawing1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7.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4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40.png"/><Relationship Id="rId4" Type="http://schemas.openxmlformats.org/officeDocument/2006/relationships/image" Target="../media/image3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3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44.jpg"/><Relationship Id="rId5" Type="http://schemas.openxmlformats.org/officeDocument/2006/relationships/image" Target="../media/image3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3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 Id="rId8" Type="http://schemas.openxmlformats.org/officeDocument/2006/relationships/diagramLayout" Target="../diagrams/layout21.xml"/><Relationship Id="rId3"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9.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3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44.jpg"/><Relationship Id="rId5" Type="http://schemas.openxmlformats.org/officeDocument/2006/relationships/image" Target="../media/image3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3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40.png"/><Relationship Id="rId3" Type="http://schemas.openxmlformats.org/officeDocument/2006/relationships/slideLayout" Target="../slideLayouts/slideLayout17.xml"/><Relationship Id="rId21" Type="http://schemas.openxmlformats.org/officeDocument/2006/relationships/image" Target="../media/image48.png"/><Relationship Id="rId7" Type="http://schemas.openxmlformats.org/officeDocument/2006/relationships/diagramData" Target="../diagrams/data32.xml"/><Relationship Id="rId12" Type="http://schemas.openxmlformats.org/officeDocument/2006/relationships/image" Target="../media/image3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46.png"/><Relationship Id="rId11" Type="http://schemas.microsoft.com/office/2007/relationships/diagramDrawing" Target="../diagrams/drawing32.xml"/><Relationship Id="rId5" Type="http://schemas.openxmlformats.org/officeDocument/2006/relationships/image" Target="../media/image4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41.png"/><Relationship Id="rId4" Type="http://schemas.openxmlformats.org/officeDocument/2006/relationships/notesSlide" Target="../notesSlides/notesSlide11.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7.xml.rels><?xml version="1.0" encoding="UTF-8" standalone="yes"?>
<Relationships xmlns="http://schemas.openxmlformats.org/package/2006/relationships"><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34.png"/><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40.png"/><Relationship Id="rId41" Type="http://schemas.openxmlformats.org/officeDocument/2006/relationships/image" Target="../media/image44.jpg"/><Relationship Id="rId1" Type="http://schemas.openxmlformats.org/officeDocument/2006/relationships/tags" Target="../tags/tag10.xml"/><Relationship Id="rId6" Type="http://schemas.openxmlformats.org/officeDocument/2006/relationships/image" Target="../media/image3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3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3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41.png"/><Relationship Id="rId35" Type="http://schemas.microsoft.com/office/2007/relationships/diagramDrawing" Target="../diagrams/drawing38.xml"/><Relationship Id="rId8" Type="http://schemas.openxmlformats.org/officeDocument/2006/relationships/image" Target="../media/image35.png"/><Relationship Id="rId3" Type="http://schemas.openxmlformats.org/officeDocument/2006/relationships/notesSlide" Target="../notesSlides/notesSlide12.xml"/><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3.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5.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3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7.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3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19.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4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40.png"/><Relationship Id="rId21" Type="http://schemas.openxmlformats.org/officeDocument/2006/relationships/image" Target="../media/image3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1.xml"/><Relationship Id="rId16" Type="http://schemas.openxmlformats.org/officeDocument/2006/relationships/diagramLayout" Target="../diagrams/layout55.xml"/><Relationship Id="rId20" Type="http://schemas.openxmlformats.org/officeDocument/2006/relationships/image" Target="../media/image3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3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8.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2" Type="http://schemas.openxmlformats.org/officeDocument/2006/relationships/notesSlide" Target="../notesSlides/notesSlide23.xml"/><Relationship Id="rId16" Type="http://schemas.openxmlformats.org/officeDocument/2006/relationships/image" Target="../media/image34.png"/><Relationship Id="rId29" Type="http://schemas.openxmlformats.org/officeDocument/2006/relationships/diagramQuickStyle" Target="../diagrams/quickStyle62.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3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4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3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 Id="rId8" Type="http://schemas.openxmlformats.org/officeDocument/2006/relationships/image" Target="../media/image33.png"/><Relationship Id="rId3" Type="http://schemas.openxmlformats.org/officeDocument/2006/relationships/diagramData" Target="../diagrams/data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41.png"/><Relationship Id="rId46" Type="http://schemas.openxmlformats.org/officeDocument/2006/relationships/diagramQuickStyle" Target="../diagrams/quickStyle65.xml"/><Relationship Id="rId20" Type="http://schemas.openxmlformats.org/officeDocument/2006/relationships/diagramColors" Target="../diagrams/colors60.xml"/><Relationship Id="rId41" Type="http://schemas.openxmlformats.org/officeDocument/2006/relationships/diagramQuickStyle" Target="../diagrams/quickStyle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2" Type="http://schemas.openxmlformats.org/officeDocument/2006/relationships/notesSlide" Target="../notesSlides/notesSlide25.xml"/><Relationship Id="rId16" Type="http://schemas.openxmlformats.org/officeDocument/2006/relationships/image" Target="../media/image33.png"/><Relationship Id="rId29" Type="http://schemas.openxmlformats.org/officeDocument/2006/relationships/diagramData" Target="../diagrams/data70.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41.png"/><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3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 Id="rId3" Type="http://schemas.openxmlformats.org/officeDocument/2006/relationships/image" Target="../media/image32.png"/><Relationship Id="rId12" Type="http://schemas.openxmlformats.org/officeDocument/2006/relationships/diagramLayout" Target="../diagrams/layout67.xml"/><Relationship Id="rId17" Type="http://schemas.openxmlformats.org/officeDocument/2006/relationships/image" Target="../media/image3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0" Type="http://schemas.openxmlformats.org/officeDocument/2006/relationships/diagramQuickStyle" Target="../diagrams/quickStyle68.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5" Type="http://schemas.microsoft.com/office/2007/relationships/diagramDrawing" Target="../diagrams/drawing67.xml"/><Relationship Id="rId23" Type="http://schemas.openxmlformats.org/officeDocument/2006/relationships/image" Target="../media/image4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diagramQuickStyle" Target="../diagrams/quickStyle77.xml"/><Relationship Id="rId26" Type="http://schemas.openxmlformats.org/officeDocument/2006/relationships/image" Target="../media/image3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7.xml"/><Relationship Id="rId16" Type="http://schemas.openxmlformats.org/officeDocument/2006/relationships/diagramData" Target="../diagrams/data77.xml"/><Relationship Id="rId29" Type="http://schemas.openxmlformats.org/officeDocument/2006/relationships/diagramLayout" Target="../diagrams/layout79.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61" Type="http://schemas.openxmlformats.org/officeDocument/2006/relationships/diagramQuickStyle" Target="../diagrams/quickStyle85.xml"/><Relationship Id="rId19" Type="http://schemas.openxmlformats.org/officeDocument/2006/relationships/diagramColors" Target="../diagrams/colors77.xml"/><Relationship Id="rId14" Type="http://schemas.openxmlformats.org/officeDocument/2006/relationships/image" Target="../media/image34.png"/><Relationship Id="rId22" Type="http://schemas.openxmlformats.org/officeDocument/2006/relationships/diagramLayout" Target="../diagrams/layout78.xml"/><Relationship Id="rId27" Type="http://schemas.openxmlformats.org/officeDocument/2006/relationships/image" Target="../media/image3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4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 Id="rId20" Type="http://schemas.microsoft.com/office/2007/relationships/diagramDrawing" Target="../diagrams/drawing77.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5" Type="http://schemas.openxmlformats.org/officeDocument/2006/relationships/image" Target="../media/image4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10" Type="http://schemas.openxmlformats.org/officeDocument/2006/relationships/diagramQuickStyle" Target="../diagrams/quickStyle76.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3" Type="http://schemas.openxmlformats.org/officeDocument/2006/relationships/diagramData" Target="../diagrams/data88.xml"/><Relationship Id="rId18" Type="http://schemas.openxmlformats.org/officeDocument/2006/relationships/image" Target="../media/image31.png"/><Relationship Id="rId26" Type="http://schemas.openxmlformats.org/officeDocument/2006/relationships/diagramLayout" Target="../diagrams/layout89.xml"/><Relationship Id="rId39" Type="http://schemas.microsoft.com/office/2007/relationships/diagramDrawing" Target="../diagrams/drawing91.xml"/><Relationship Id="rId21" Type="http://schemas.openxmlformats.org/officeDocument/2006/relationships/image" Target="../media/image3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29.xml"/><Relationship Id="rId16" Type="http://schemas.openxmlformats.org/officeDocument/2006/relationships/diagramColors" Target="../diagrams/colors88.xml"/><Relationship Id="rId20" Type="http://schemas.openxmlformats.org/officeDocument/2006/relationships/image" Target="../media/image3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4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4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4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3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 Id="rId8" Type="http://schemas.openxmlformats.org/officeDocument/2006/relationships/diagramData" Target="../diagrams/data87.xml"/><Relationship Id="rId3" Type="http://schemas.openxmlformats.org/officeDocument/2006/relationships/diagramData" Target="../diagrams/data86.xml"/></Relationships>
</file>

<file path=ppt/slides/_rels/slide37.xml.rels><?xml version="1.0" encoding="UTF-8" standalone="yes"?>
<Relationships xmlns="http://schemas.openxmlformats.org/package/2006/relationships"><Relationship Id="rId13" Type="http://schemas.openxmlformats.org/officeDocument/2006/relationships/diagramData" Target="../diagrams/data94.xml"/><Relationship Id="rId18" Type="http://schemas.openxmlformats.org/officeDocument/2006/relationships/image" Target="../media/image31.png"/><Relationship Id="rId26" Type="http://schemas.openxmlformats.org/officeDocument/2006/relationships/diagramLayout" Target="../diagrams/layout95.xml"/><Relationship Id="rId39" Type="http://schemas.microsoft.com/office/2007/relationships/diagramDrawing" Target="../diagrams/drawing97.xml"/><Relationship Id="rId21" Type="http://schemas.openxmlformats.org/officeDocument/2006/relationships/image" Target="../media/image3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0.xml"/><Relationship Id="rId16" Type="http://schemas.openxmlformats.org/officeDocument/2006/relationships/diagramColors" Target="../diagrams/colors94.xml"/><Relationship Id="rId20" Type="http://schemas.openxmlformats.org/officeDocument/2006/relationships/image" Target="../media/image3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4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4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4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3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 Id="rId8" Type="http://schemas.openxmlformats.org/officeDocument/2006/relationships/diagramData" Target="../diagrams/data93.xml"/><Relationship Id="rId3" Type="http://schemas.openxmlformats.org/officeDocument/2006/relationships/diagramData" Target="../diagrams/data9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3" Type="http://schemas.openxmlformats.org/officeDocument/2006/relationships/diagramData" Target="../diagrams/data100.xml"/><Relationship Id="rId18" Type="http://schemas.openxmlformats.org/officeDocument/2006/relationships/image" Target="../media/image31.png"/><Relationship Id="rId26" Type="http://schemas.openxmlformats.org/officeDocument/2006/relationships/diagramLayout" Target="../diagrams/layout101.xml"/><Relationship Id="rId39" Type="http://schemas.microsoft.com/office/2007/relationships/diagramDrawing" Target="../diagrams/drawing103.xml"/><Relationship Id="rId21" Type="http://schemas.openxmlformats.org/officeDocument/2006/relationships/image" Target="../media/image3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4.xml"/><Relationship Id="rId16" Type="http://schemas.openxmlformats.org/officeDocument/2006/relationships/diagramColors" Target="../diagrams/colors100.xml"/><Relationship Id="rId20" Type="http://schemas.openxmlformats.org/officeDocument/2006/relationships/image" Target="../media/image3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4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4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4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3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 Id="rId8" Type="http://schemas.openxmlformats.org/officeDocument/2006/relationships/diagramData" Target="../diagrams/data99.xml"/><Relationship Id="rId3" Type="http://schemas.openxmlformats.org/officeDocument/2006/relationships/diagramData" Target="../diagrams/data9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jpg"/></Relationships>
</file>

<file path=ppt/slides/_rels/slide4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34.png"/><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40.png"/><Relationship Id="rId41" Type="http://schemas.openxmlformats.org/officeDocument/2006/relationships/image" Target="../media/image44.jpg"/><Relationship Id="rId1" Type="http://schemas.openxmlformats.org/officeDocument/2006/relationships/tags" Target="../tags/tag1.xml"/><Relationship Id="rId6" Type="http://schemas.openxmlformats.org/officeDocument/2006/relationships/image" Target="../media/image3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3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3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41.png"/><Relationship Id="rId35" Type="http://schemas.microsoft.com/office/2007/relationships/diagramDrawing" Target="../diagrams/drawing5.xml"/><Relationship Id="rId8" Type="http://schemas.openxmlformats.org/officeDocument/2006/relationships/image" Target="../media/image35.png"/><Relationship Id="rId3" Type="http://schemas.openxmlformats.org/officeDocument/2006/relationships/notesSlide" Target="../notesSlides/notesSlide4.xml"/><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10017999" cy="1569660"/>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 </a:t>
            </a:r>
          </a:p>
          <a:p>
            <a:pPr>
              <a:defRPr/>
            </a:pPr>
            <a:r>
              <a:rPr lang="en-US" sz="2800" dirty="0" smtClean="0">
                <a:gradFill>
                  <a:gsLst>
                    <a:gs pos="0">
                      <a:srgbClr val="404040"/>
                    </a:gs>
                    <a:gs pos="55000">
                      <a:srgbClr val="404040"/>
                    </a:gs>
                  </a:gsLst>
                  <a:lin ang="5400000" scaled="0"/>
                </a:gradFill>
              </a:rPr>
              <a:t>Exchange HD Picture</a:t>
            </a:r>
          </a:p>
          <a:p>
            <a:pPr>
              <a:defRPr/>
            </a:pPr>
            <a:r>
              <a:rPr lang="en-US" sz="2000" dirty="0" smtClean="0">
                <a:solidFill>
                  <a:srgbClr val="FF0000"/>
                </a:solidFill>
              </a:rPr>
              <a:t>https://outlook.office365.com/api/v1.0/me/userPhoto </a:t>
            </a:r>
            <a:endParaRPr lang="en-US" sz="2000" dirty="0">
              <a:solidFill>
                <a:srgbClr val="FF0000"/>
              </a:solidFill>
            </a:endParaRP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endParaRPr lang="en-US" dirty="0"/>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the Unified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unified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960263"/>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Unified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a:t>
            </a:r>
            <a:r>
              <a:rPr lang="en-US" dirty="0" smtClean="0"/>
              <a:t>relationships </a:t>
            </a:r>
            <a:r>
              <a:rPr lang="en-US" dirty="0" smtClean="0"/>
              <a:t>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end-points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Unified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https://graph.microsoft.com/beta/contoso.com</a:t>
            </a:r>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https://graph.microsoft.com/beta</a:t>
            </a:r>
            <a:r>
              <a:rPr lang="en-US" sz="2400" b="1" dirty="0" smtClean="0"/>
              <a:t>/me</a:t>
            </a:r>
          </a:p>
          <a:p>
            <a:pPr marL="0" indent="0">
              <a:buNone/>
            </a:pPr>
            <a:endParaRPr lang="en-US" sz="2400" dirty="0" smtClean="0"/>
          </a:p>
          <a:p>
            <a:pPr marL="0" indent="0">
              <a:buNone/>
            </a:pPr>
            <a:r>
              <a:rPr lang="en-US" sz="2400" dirty="0" smtClean="0"/>
              <a:t>GET https://graph.microsoft.com/beta/contoso.com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graph.microsoft.com/beta</a:t>
            </a:r>
            <a:r>
              <a:rPr lang="en-US" sz="2400" b="1" dirty="0" smtClean="0"/>
              <a:t>/me/userphotos/96X77</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/me/manager</a:t>
            </a:r>
          </a:p>
          <a:p>
            <a:pPr marL="0" indent="0">
              <a:buNone/>
            </a:pPr>
            <a:endParaRPr lang="en-US" sz="2400" dirty="0" smtClean="0"/>
          </a:p>
          <a:p>
            <a:pPr marL="0" indent="0">
              <a:buNone/>
            </a:pPr>
            <a:r>
              <a:rPr lang="en-US" sz="2400" dirty="0"/>
              <a:t>GET https://</a:t>
            </a:r>
            <a:r>
              <a:rPr lang="en-US" sz="2400" dirty="0" smtClean="0"/>
              <a:t>graph.microsoft.com/beta/contoso.com</a:t>
            </a:r>
            <a:endParaRPr lang="en-US" sz="2400" dirty="0"/>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/me/memberOf</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a:t>
            </a:r>
            <a:r>
              <a:rPr lang="en-US" sz="2400" b="1" dirty="0" smtClean="0"/>
              <a:t>/&lt;id&gt;</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a:t>
            </a:r>
            <a:r>
              <a:rPr lang="en-US" sz="2400" b="1" dirty="0" smtClean="0"/>
              <a:t>users/alex@contoso.com/</a:t>
            </a:r>
            <a:r>
              <a:rPr lang="en-US" sz="2400" b="1" dirty="0" err="1" smtClean="0"/>
              <a:t>directReports</a:t>
            </a:r>
            <a:endParaRPr lang="en-US" sz="2400" b="1" dirty="0"/>
          </a:p>
          <a:p>
            <a:pPr marL="0" indent="0">
              <a:buNone/>
            </a:pP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/me/messages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/me/messages</a:t>
            </a:r>
            <a:r>
              <a:rPr lang="en-US" sz="2800" b="1" dirty="0"/>
              <a:t>?$top=5</a:t>
            </a:r>
          </a:p>
          <a:p>
            <a:pPr marL="0" indent="0">
              <a:buNone/>
            </a:pPr>
            <a:endParaRPr lang="en-US" sz="2800" dirty="0"/>
          </a:p>
          <a:p>
            <a:pPr marL="0" indent="0">
              <a:buNone/>
            </a:pPr>
            <a:r>
              <a:rPr lang="en-US" sz="2800" dirty="0" smtClean="0"/>
              <a:t>GET https://graph.microsoft.com/beta</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pPr marL="0" indent="0">
              <a:buNone/>
            </a:pPr>
            <a:r>
              <a:rPr lang="en-US" sz="2800" dirty="0"/>
              <a:t>GET https://graph.microsoft.com/beta</a:t>
            </a:r>
            <a:r>
              <a:rPr lang="en-US" sz="2800" b="1" dirty="0"/>
              <a:t>/me</a:t>
            </a:r>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/me/events</a:t>
            </a:r>
          </a:p>
          <a:p>
            <a:pPr marL="0" indent="0">
              <a:buNone/>
            </a:pPr>
            <a:endParaRPr lang="en-US" dirty="0" smtClean="0"/>
          </a:p>
          <a:p>
            <a:pPr marL="0" indent="0">
              <a:buNone/>
            </a:pPr>
            <a:r>
              <a:rPr lang="en-US" dirty="0"/>
              <a:t>GET https://</a:t>
            </a:r>
            <a:r>
              <a:rPr lang="en-US" dirty="0" smtClean="0"/>
              <a:t>graph.microsoft.com/beta</a:t>
            </a:r>
            <a:r>
              <a:rPr lang="en-US" b="1" dirty="0" smtClean="0"/>
              <a:t>/me/events</a:t>
            </a:r>
            <a:r>
              <a:rPr lang="en-US" b="1" dirty="0"/>
              <a:t>?$</a:t>
            </a:r>
            <a:r>
              <a:rPr lang="en-US" b="1" dirty="0" smtClean="0"/>
              <a:t>top=5</a:t>
            </a:r>
          </a:p>
          <a:p>
            <a:pPr marL="0" indent="0">
              <a:buNone/>
            </a:pPr>
            <a:endParaRPr lang="en-US" dirty="0"/>
          </a:p>
          <a:p>
            <a:pPr marL="0" indent="0">
              <a:buNone/>
            </a:pPr>
            <a:r>
              <a:rPr lang="en-US" dirty="0"/>
              <a:t>GET https://</a:t>
            </a:r>
            <a:r>
              <a:rPr lang="en-US" dirty="0" smtClean="0"/>
              <a:t>graph.microsoft.com/beta</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/files</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/me/files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/me/files/&lt;id&gt;</a:t>
            </a:r>
            <a:endParaRPr lang="en-US" sz="2800" b="1" dirty="0"/>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a:t>
            </a:r>
          </a:p>
          <a:p>
            <a:pPr marL="0" indent="0">
              <a:buNone/>
            </a:pPr>
            <a:r>
              <a:rPr lang="en-US" sz="2800" b="1" dirty="0"/>
              <a:t>	</a:t>
            </a:r>
            <a:r>
              <a:rPr lang="en-US" sz="2800" b="1" dirty="0" smtClean="0"/>
              <a:t>/</a:t>
            </a:r>
            <a:r>
              <a:rPr lang="en-US" sz="2800" b="1" dirty="0"/>
              <a:t>files/&lt;id</a:t>
            </a:r>
            <a:r>
              <a:rPr lang="en-US" sz="2800" b="1" dirty="0" smtClean="0"/>
              <a:t>&gt;/</a:t>
            </a:r>
            <a:r>
              <a:rPr lang="en-US" sz="2800" b="1" dirty="0" err="1" smtClean="0"/>
              <a:t>lastModifiedByUser</a:t>
            </a:r>
            <a:endParaRPr lang="en-US" sz="2800" b="1" dirty="0" smtClean="0"/>
          </a:p>
          <a:p>
            <a:pPr marL="0" indent="0">
              <a:buNone/>
            </a:pPr>
            <a:endParaRPr lang="en-US" sz="2800" dirty="0"/>
          </a:p>
          <a:p>
            <a:pPr marL="0" indent="0">
              <a:buNone/>
            </a:pPr>
            <a:r>
              <a:rPr lang="en-US" sz="2800" dirty="0"/>
              <a:t>GET https://</a:t>
            </a:r>
            <a:r>
              <a:rPr lang="en-US" sz="2800" dirty="0" smtClean="0"/>
              <a:t>graph.microsoft.com/beta/mary@contoso.com</a:t>
            </a:r>
            <a:r>
              <a:rPr lang="en-US" sz="2800" b="1" dirty="0" smtClean="0"/>
              <a:t>/files</a:t>
            </a:r>
          </a:p>
          <a:p>
            <a:pPr marL="0" indent="0">
              <a:buNone/>
            </a:pPr>
            <a:endParaRPr lang="en-US" sz="2800" dirty="0" smtClean="0"/>
          </a:p>
          <a:p>
            <a:pPr marL="0" indent="0">
              <a:buNone/>
            </a:pPr>
            <a:r>
              <a:rPr lang="en-US" sz="2800" dirty="0"/>
              <a:t>GET https://graph.microsoft.com/beta</a:t>
            </a:r>
            <a:r>
              <a:rPr lang="en-US" sz="2800" b="1" dirty="0"/>
              <a:t>/mary@contoso.com</a:t>
            </a:r>
          </a:p>
          <a:p>
            <a:pPr marL="0" indent="0">
              <a:buNone/>
            </a:pPr>
            <a:r>
              <a:rPr lang="en-US" sz="2800" b="1" dirty="0"/>
              <a:t>	/files/&lt;id&gt;/</a:t>
            </a:r>
            <a:r>
              <a:rPr lang="en-US" sz="2800" b="1" dirty="0" err="1"/>
              <a:t>lastModifiedByUser</a:t>
            </a:r>
            <a:r>
              <a:rPr lang="en-US" sz="2800" b="1" dirty="0"/>
              <a:t>/manager</a:t>
            </a:r>
          </a:p>
          <a:p>
            <a:pPr marL="0" indent="0">
              <a:buNone/>
            </a:pPr>
            <a:endParaRPr lang="en-US" sz="28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a:t>
            </a:r>
            <a:r>
              <a:rPr lang="en-US" sz="2400" dirty="0"/>
              <a:t>https://graph.microsoft.com/beta</a:t>
            </a:r>
            <a:r>
              <a:rPr lang="en-US" sz="2400" b="1" dirty="0"/>
              <a:t>/contoso.com</a:t>
            </a:r>
          </a:p>
          <a:p>
            <a:pPr marL="0" indent="0">
              <a:buNone/>
            </a:pPr>
            <a:r>
              <a:rPr lang="en-US" sz="2400" b="1" dirty="0"/>
              <a:t>	/groups?$filter=</a:t>
            </a:r>
            <a:r>
              <a:rPr lang="en-US" sz="2400" b="1" dirty="0" err="1"/>
              <a:t>groupType+eq</a:t>
            </a:r>
            <a:r>
              <a:rPr lang="en-US" sz="2400" b="1" dirty="0"/>
              <a:t>+'Unified' </a:t>
            </a:r>
          </a:p>
          <a:p>
            <a:pPr marL="0" indent="0">
              <a:buNone/>
            </a:pPr>
            <a:endParaRPr lang="en-US" sz="2400" dirty="0"/>
          </a:p>
          <a:p>
            <a:pPr marL="0" indent="0">
              <a:buNone/>
            </a:pPr>
            <a:r>
              <a:rPr lang="en-US" sz="2400" dirty="0"/>
              <a:t>GET https://</a:t>
            </a:r>
            <a:r>
              <a:rPr lang="en-US" sz="2400" dirty="0" smtClean="0"/>
              <a:t>graph.microsoft.com/beta/contoso.com</a:t>
            </a:r>
            <a:r>
              <a:rPr lang="en-US" sz="2400" b="1" dirty="0" smtClean="0"/>
              <a:t>/groups</a:t>
            </a:r>
            <a:r>
              <a:rPr lang="en-US" sz="2400" b="1" dirty="0"/>
              <a:t>/&lt;id</a:t>
            </a:r>
            <a:r>
              <a:rPr lang="en-US" sz="2400" b="1" dirty="0" smtClean="0"/>
              <a:t>&gt;/members</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/groups/&lt;id</a:t>
            </a:r>
            <a:r>
              <a:rPr lang="en-US" sz="2400" b="1" dirty="0" smtClean="0"/>
              <a:t>&gt;/files</a:t>
            </a:r>
            <a:endParaRPr lang="en-US" sz="2400" b="1" dirty="0"/>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/groups/&lt;id&gt;/conversations</a:t>
            </a:r>
          </a:p>
          <a:p>
            <a:pPr marL="0" indent="0">
              <a:buNone/>
            </a:pPr>
            <a:endParaRPr lang="en-US" sz="2400" dirty="0"/>
          </a:p>
          <a:p>
            <a:pPr marL="0" indent="0">
              <a:buNone/>
            </a:pPr>
            <a:r>
              <a:rPr lang="en-US" sz="2400" dirty="0"/>
              <a:t>GET https://graph.microsoft.com/beta/contoso.com</a:t>
            </a:r>
          </a:p>
          <a:p>
            <a:pPr marL="0" indent="0">
              <a:buNone/>
            </a:pPr>
            <a:r>
              <a:rPr lang="en-US" sz="2400" dirty="0"/>
              <a:t>	</a:t>
            </a:r>
            <a:r>
              <a:rPr lang="en-US" sz="2400" b="1" dirty="0"/>
              <a:t>/groups/&lt;id&gt;/events/&lt;id</a:t>
            </a:r>
            <a:r>
              <a:rPr lang="en-US" sz="2400" b="1" dirty="0" smtClean="0"/>
              <a:t>&gt;/</a:t>
            </a:r>
            <a:r>
              <a:rPr lang="en-US" sz="2400" b="1" dirty="0"/>
              <a:t>a</a:t>
            </a:r>
            <a:r>
              <a:rPr lang="en-US" sz="2400" b="1" dirty="0" smtClean="0"/>
              <a:t>ccept</a:t>
            </a:r>
            <a:endParaRPr lang="en-US" sz="2400" b="1" dirty="0"/>
          </a:p>
          <a:p>
            <a:pPr marL="0" indent="0">
              <a:buNone/>
            </a:pPr>
            <a:endParaRPr lang="en-US" sz="24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me/workingWith</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/me/trendingAround</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endParaRPr lang="en-US" dirty="0">
              <a:solidFill>
                <a:schemeClr val="tx1">
                  <a:alpha val="99000"/>
                </a:schemeClr>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38</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39</a:t>
            </a:fld>
            <a:endParaRPr 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Authentication Deep-dive</a:t>
            </a:r>
          </a:p>
          <a:p>
            <a:r>
              <a:rPr lang="en-US" sz="3136" dirty="0" smtClean="0"/>
              <a:t>Why </a:t>
            </a:r>
            <a:r>
              <a:rPr lang="en-US" sz="3136" dirty="0" smtClean="0"/>
              <a:t>the need for Unified API</a:t>
            </a:r>
          </a:p>
          <a:p>
            <a:r>
              <a:rPr lang="en-US" sz="3136" dirty="0" smtClean="0"/>
              <a:t>What is the Unified API</a:t>
            </a:r>
          </a:p>
          <a:p>
            <a:r>
              <a:rPr lang="en-US" sz="3136" dirty="0" smtClean="0"/>
              <a:t>Unified API .NET SDK</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0"/>
          </p:nvPr>
        </p:nvSpPr>
        <p:spPr/>
        <p:txBody>
          <a:bodyPr/>
          <a:lstStyle/>
          <a:p>
            <a:r>
              <a:rPr lang="en-US" dirty="0" smtClean="0"/>
              <a:t>Native SDKs available for all platforms supported by the Office 365 APIs</a:t>
            </a:r>
          </a:p>
          <a:p>
            <a:endParaRPr lang="en-US" dirty="0" smtClean="0"/>
          </a:p>
          <a:p>
            <a:r>
              <a:rPr lang="en-US" dirty="0" smtClean="0"/>
              <a:t>Native .NET SDK</a:t>
            </a:r>
          </a:p>
          <a:p>
            <a:r>
              <a:rPr lang="en-US" dirty="0" err="1" smtClean="0"/>
              <a:t>NuGet</a:t>
            </a:r>
            <a:r>
              <a:rPr lang="en-US" dirty="0" smtClean="0"/>
              <a:t> Package: </a:t>
            </a:r>
            <a:r>
              <a:rPr lang="en-US" dirty="0" err="1" smtClean="0"/>
              <a:t>Microsoft.Graph</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Unified API .NET SDK</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https://graph.microsoft.com/beta/$metadata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Authentication Deep-dive</a:t>
            </a:r>
          </a:p>
          <a:p>
            <a:r>
              <a:rPr lang="en-US" sz="3136" dirty="0"/>
              <a:t>Why the need for Unified API</a:t>
            </a:r>
          </a:p>
          <a:p>
            <a:r>
              <a:rPr lang="en-US" sz="3136" dirty="0"/>
              <a:t>What is the Unified API</a:t>
            </a:r>
          </a:p>
          <a:p>
            <a:r>
              <a:rPr lang="en-US" sz="3136" dirty="0"/>
              <a:t>Unified 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a:t>
            </a:r>
            <a:endParaRPr lang="en-US" dirty="0"/>
          </a:p>
        </p:txBody>
      </p:sp>
    </p:spTree>
    <p:extLst>
      <p:ext uri="{BB962C8B-B14F-4D97-AF65-F5344CB8AC3E}">
        <p14:creationId xmlns:p14="http://schemas.microsoft.com/office/powerpoint/2010/main" val="9900541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sz="3920" dirty="0" smtClean="0"/>
              <a:t>Secured by Azure Active Directory and OAuth </a:t>
            </a:r>
            <a:r>
              <a:rPr lang="en-US" sz="3920" dirty="0"/>
              <a:t>2.0</a:t>
            </a:r>
          </a:p>
          <a:p>
            <a:r>
              <a:rPr lang="en-US" sz="3920" dirty="0"/>
              <a:t>No capturing user credentials</a:t>
            </a:r>
          </a:p>
          <a:p>
            <a:r>
              <a:rPr lang="en-US" sz="3920" dirty="0"/>
              <a:t>Fine-grained access scopes</a:t>
            </a:r>
          </a:p>
          <a:p>
            <a:r>
              <a:rPr lang="en-US" sz="3920" dirty="0"/>
              <a:t>Supports MFA and federated user sign-in</a:t>
            </a:r>
          </a:p>
          <a:p>
            <a:r>
              <a:rPr lang="en-US" sz="3920" dirty="0"/>
              <a:t>Long-term access through refresh tokens</a:t>
            </a:r>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smtClean="0"/>
              <a:t>Authentication</a:t>
            </a:r>
            <a:endParaRPr lang="en-US" sz="5293" dirty="0"/>
          </a:p>
        </p:txBody>
      </p:sp>
    </p:spTree>
    <p:extLst>
      <p:ext uri="{BB962C8B-B14F-4D97-AF65-F5344CB8AC3E}">
        <p14:creationId xmlns:p14="http://schemas.microsoft.com/office/powerpoint/2010/main" val="306611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400605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Why the need for the</a:t>
            </a:r>
            <a:br>
              <a:rPr lang="en-US" smtClean="0"/>
            </a:br>
            <a:r>
              <a:rPr lang="en-US" smtClean="0"/>
              <a:t>Unified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1937</Words>
  <Application>Microsoft Office PowerPoint</Application>
  <PresentationFormat>Custom</PresentationFormat>
  <Paragraphs>668</Paragraphs>
  <Slides>50</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vt:lpstr>
      <vt:lpstr>Deep Dive into the Office 365 Unified API</vt:lpstr>
      <vt:lpstr>Vision</vt:lpstr>
      <vt:lpstr>Agenda </vt:lpstr>
      <vt:lpstr>Authentication</vt:lpstr>
      <vt:lpstr>Authentication</vt:lpstr>
      <vt:lpstr>PowerPoint Presentation</vt:lpstr>
      <vt:lpstr>Why the need for the Unified API?</vt:lpstr>
      <vt:lpstr>Data silos in the enterprise</vt:lpstr>
      <vt:lpstr>Directory</vt:lpstr>
      <vt:lpstr>Extended Profile</vt:lpstr>
      <vt:lpstr>Mail, Calendar, and Conversations</vt:lpstr>
      <vt:lpstr>Files</vt:lpstr>
      <vt:lpstr>Office Graph</vt:lpstr>
      <vt:lpstr>What is the Unified API</vt:lpstr>
      <vt:lpstr>Office 365 unified API</vt:lpstr>
      <vt:lpstr>Breaking silos</vt:lpstr>
      <vt:lpstr>Benefits to Unified API</vt:lpstr>
      <vt:lpstr>Unified API vs. Service APIs</vt:lpstr>
      <vt:lpstr>/me</vt:lpstr>
      <vt:lpstr>Code</vt:lpstr>
      <vt:lpstr>/users</vt:lpstr>
      <vt:lpstr>Code</vt:lpstr>
      <vt:lpstr>/messages</vt:lpstr>
      <vt:lpstr>Code</vt:lpstr>
      <vt:lpstr>/events</vt:lpstr>
      <vt:lpstr>Code</vt:lpstr>
      <vt:lpstr>/files</vt:lpstr>
      <vt:lpstr>Code</vt:lpstr>
      <vt:lpstr>/groups</vt:lpstr>
      <vt:lpstr>Code</vt:lpstr>
      <vt:lpstr>/workingWith</vt:lpstr>
      <vt:lpstr>Code</vt:lpstr>
      <vt:lpstr>/trendingAround</vt:lpstr>
      <vt:lpstr>Code</vt:lpstr>
      <vt:lpstr>API</vt:lpstr>
      <vt:lpstr>API</vt:lpstr>
      <vt:lpstr>PowerPoint Presentation</vt:lpstr>
      <vt:lpstr>Unified API Native SDKs</vt:lpstr>
      <vt:lpstr>Unified API Native SDKs</vt:lpstr>
      <vt:lpstr>PowerPoint Presentation</vt:lpstr>
      <vt:lpstr>What is supported now?</vt:lpstr>
      <vt:lpstr>Supported functionality</vt:lpstr>
      <vt:lpstr>API</vt:lpstr>
      <vt:lpstr>What’s coming next?</vt:lpstr>
      <vt:lpstr>Roadmap</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2015-10-05T23:46:30Z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